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89" r:id="rId6"/>
  </p:sldMasterIdLst>
  <p:notesMasterIdLst>
    <p:notesMasterId r:id="rId19"/>
  </p:notesMasterIdLst>
  <p:sldIdLst>
    <p:sldId id="256" r:id="rId7"/>
    <p:sldId id="266" r:id="rId8"/>
    <p:sldId id="281" r:id="rId9"/>
    <p:sldId id="282" r:id="rId10"/>
    <p:sldId id="283" r:id="rId11"/>
    <p:sldId id="284" r:id="rId12"/>
    <p:sldId id="285" r:id="rId13"/>
    <p:sldId id="286" r:id="rId14"/>
    <p:sldId id="287" r:id="rId15"/>
    <p:sldId id="288" r:id="rId16"/>
    <p:sldId id="289" r:id="rId17"/>
    <p:sldId id="28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ers, MMW (Marloes)" initials="MM(" lastIdx="1" clrIdx="0">
    <p:extLst>
      <p:ext uri="{19B8F6BF-5375-455C-9EA6-DF929625EA0E}">
        <p15:presenceInfo xmlns:p15="http://schemas.microsoft.com/office/powerpoint/2012/main" userId="Musters, MMW (Marlo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p:scale>
          <a:sx n="69" d="100"/>
          <a:sy n="69"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B8115-F49A-4274-B50A-87112537BE49}" type="datetimeFigureOut">
              <a:rPr lang="nl-NL" smtClean="0"/>
              <a:t>6-5-2020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956DB-7CB4-4101-8112-4D35CD46F774}" type="slidenum">
              <a:rPr lang="nl-NL" smtClean="0"/>
              <a:t>‹nr.›</a:t>
            </a:fld>
            <a:endParaRPr lang="nl-NL"/>
          </a:p>
        </p:txBody>
      </p:sp>
    </p:spTree>
    <p:extLst>
      <p:ext uri="{BB962C8B-B14F-4D97-AF65-F5344CB8AC3E}">
        <p14:creationId xmlns:p14="http://schemas.microsoft.com/office/powerpoint/2010/main" val="366687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Mijn </a:t>
            </a:r>
            <a:r>
              <a:rPr lang="nl-NL" dirty="0" err="1" smtClean="0"/>
              <a:t>Pecha</a:t>
            </a:r>
            <a:r>
              <a:rPr lang="nl-NL" baseline="0" dirty="0" smtClean="0"/>
              <a:t> </a:t>
            </a:r>
            <a:r>
              <a:rPr lang="nl-NL" baseline="0" dirty="0" err="1" smtClean="0"/>
              <a:t>Kucha</a:t>
            </a:r>
            <a:r>
              <a:rPr lang="nl-NL" baseline="0" dirty="0" smtClean="0"/>
              <a:t> gaat over het boek Vijftien van Marlies Slegers. Ik vind het een heel erg leuk en spannend boek. Het was leuk om te lezen.</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1</a:t>
            </a:fld>
            <a:endParaRPr lang="nl-NL"/>
          </a:p>
        </p:txBody>
      </p:sp>
    </p:spTree>
    <p:extLst>
      <p:ext uri="{BB962C8B-B14F-4D97-AF65-F5344CB8AC3E}">
        <p14:creationId xmlns:p14="http://schemas.microsoft.com/office/powerpoint/2010/main" val="364638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boek begint met Elena</a:t>
            </a:r>
            <a:r>
              <a:rPr lang="nl-NL" baseline="0" dirty="0" smtClean="0"/>
              <a:t> die eenzaam is na de dood van haar vader en dan Tim ontmoet. Steeds verder in het boek leren ze elkaar steeds beter kennen en je komt steeds meer te weten over Tim/Mark. Uiteindelijk kom je er verder in het boek achter dat Tim niet is wie hij zegt dat hij is. Dan in het midden van het boek gaan ze elkaar ontmoeten en is Elena uiteindelijk vermist en dan kom je er langzaam ook achter waar ze is. En dan ga je steeds meer richting het einde van het boek en zie je hoe het afloopt met Elena die vastzit in het huis van Mark in Frankrijk. Ondertussen in het boek kom je ook steeds meer te weten over het verleden van Job en je komt erachter dat Mark de vader van Job is.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10</a:t>
            </a:fld>
            <a:endParaRPr lang="nl-NL"/>
          </a:p>
        </p:txBody>
      </p:sp>
    </p:spTree>
    <p:extLst>
      <p:ext uri="{BB962C8B-B14F-4D97-AF65-F5344CB8AC3E}">
        <p14:creationId xmlns:p14="http://schemas.microsoft.com/office/powerpoint/2010/main" val="156380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vond het een leuk</a:t>
            </a:r>
            <a:r>
              <a:rPr lang="nl-NL" baseline="0" dirty="0" smtClean="0"/>
              <a:t> boek om te lezen. Ik vond het ook wel heftig, want het is iets wat ook echt kan gebeuren in het echte leven. Ik raad het aan om het boek te lezen. Het is best interessant en je leert ook meer over het onderwerp en je leert ook dat je niet zomaar mensen op </a:t>
            </a:r>
            <a:r>
              <a:rPr lang="nl-NL" baseline="0" dirty="0" err="1" smtClean="0"/>
              <a:t>social</a:t>
            </a:r>
            <a:r>
              <a:rPr lang="nl-NL" baseline="0" dirty="0" smtClean="0"/>
              <a:t> media moet vertrouwen. Dus ik vind het een boek met een mooie betekenis en een mooi verhaal.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11</a:t>
            </a:fld>
            <a:endParaRPr lang="nl-NL"/>
          </a:p>
        </p:txBody>
      </p:sp>
    </p:spTree>
    <p:extLst>
      <p:ext uri="{BB962C8B-B14F-4D97-AF65-F5344CB8AC3E}">
        <p14:creationId xmlns:p14="http://schemas.microsoft.com/office/powerpoint/2010/main" val="103929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was het einde van mijn </a:t>
            </a:r>
            <a:r>
              <a:rPr lang="nl-NL" dirty="0" err="1" smtClean="0"/>
              <a:t>pecha</a:t>
            </a:r>
            <a:r>
              <a:rPr lang="nl-NL" dirty="0" smtClean="0"/>
              <a:t> </a:t>
            </a:r>
            <a:r>
              <a:rPr lang="nl-NL" dirty="0" err="1" smtClean="0"/>
              <a:t>kucha</a:t>
            </a:r>
            <a:r>
              <a:rPr lang="nl-NL" dirty="0" smtClean="0"/>
              <a:t>.</a:t>
            </a:r>
            <a:r>
              <a:rPr lang="nl-NL" baseline="0" dirty="0" smtClean="0"/>
              <a:t> Hopelijk was het leuk.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12</a:t>
            </a:fld>
            <a:endParaRPr lang="nl-NL"/>
          </a:p>
        </p:txBody>
      </p:sp>
    </p:spTree>
    <p:extLst>
      <p:ext uri="{BB962C8B-B14F-4D97-AF65-F5344CB8AC3E}">
        <p14:creationId xmlns:p14="http://schemas.microsoft.com/office/powerpoint/2010/main" val="420429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titel van het boek is Vijftien. Het boek is geschreven door Marlies Slegers</a:t>
            </a:r>
            <a:r>
              <a:rPr lang="nl-NL" baseline="0" dirty="0" smtClean="0"/>
              <a:t> en de uitgeverij is </a:t>
            </a:r>
            <a:r>
              <a:rPr lang="nl-NL" baseline="0" dirty="0" err="1" smtClean="0"/>
              <a:t>Luitingh</a:t>
            </a:r>
            <a:r>
              <a:rPr lang="nl-NL" baseline="0" dirty="0" smtClean="0"/>
              <a:t> </a:t>
            </a:r>
            <a:r>
              <a:rPr lang="nl-NL" baseline="0" dirty="0" err="1" smtClean="0"/>
              <a:t>Sijthoff</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2</a:t>
            </a:fld>
            <a:endParaRPr lang="nl-NL"/>
          </a:p>
        </p:txBody>
      </p:sp>
    </p:spTree>
    <p:extLst>
      <p:ext uri="{BB962C8B-B14F-4D97-AF65-F5344CB8AC3E}">
        <p14:creationId xmlns:p14="http://schemas.microsoft.com/office/powerpoint/2010/main" val="209847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Marlies Slegers</a:t>
            </a:r>
            <a:r>
              <a:rPr lang="nl-NL" baseline="0" dirty="0" smtClean="0"/>
              <a:t> is een Nederlandse schrijfster uit Ulvenhout. Ze is geboren op 22 oktober 1965 in Nederland. Ze is nu 54 jaar. Ze woonde 10 jaar in Indonesi</a:t>
            </a:r>
            <a:r>
              <a:rPr lang="nl-NL" sz="1200" dirty="0" smtClean="0"/>
              <a:t>ë’. Ze volgde</a:t>
            </a:r>
            <a:r>
              <a:rPr lang="nl-NL" sz="1200" baseline="0" dirty="0" smtClean="0"/>
              <a:t> de schrijfschool Script in Amsterdam voordat ze kinderboeken ging schrijven.</a:t>
            </a: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3</a:t>
            </a:fld>
            <a:endParaRPr lang="nl-NL"/>
          </a:p>
        </p:txBody>
      </p:sp>
    </p:spTree>
    <p:extLst>
      <p:ext uri="{BB962C8B-B14F-4D97-AF65-F5344CB8AC3E}">
        <p14:creationId xmlns:p14="http://schemas.microsoft.com/office/powerpoint/2010/main" val="190115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15-jarige Elena voelt zich eenzaam na de dood van haar vader.</a:t>
            </a:r>
            <a:r>
              <a:rPr lang="nl-NL" baseline="0" dirty="0" smtClean="0"/>
              <a:t> Dan </a:t>
            </a:r>
            <a:r>
              <a:rPr lang="nl-NL" dirty="0" smtClean="0"/>
              <a:t>ontmoet ze Tim</a:t>
            </a:r>
            <a:r>
              <a:rPr lang="nl-NL" baseline="0" dirty="0" smtClean="0"/>
              <a:t> op </a:t>
            </a:r>
            <a:r>
              <a:rPr lang="nl-NL" baseline="0" dirty="0" err="1" smtClean="0"/>
              <a:t>social</a:t>
            </a:r>
            <a:r>
              <a:rPr lang="nl-NL" baseline="0" dirty="0" smtClean="0"/>
              <a:t> media. Ze chatten heel veel en Elena wordt verliefd op Tim. Uiteindelijk besluiten ze elkaar te ontmoeten. Maar Tim blijkt niet te zijn wie hij zegt dat hij is. Hij heet geen Tim maar Mark en hij is veel ouder. En dan is Elena ineens vermist. Het boek gaat ook over Job die zijn verleden met drank en drugs en de reden dat hij ontspoorde te vergeten.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4</a:t>
            </a:fld>
            <a:endParaRPr lang="nl-NL"/>
          </a:p>
        </p:txBody>
      </p:sp>
    </p:spTree>
    <p:extLst>
      <p:ext uri="{BB962C8B-B14F-4D97-AF65-F5344CB8AC3E}">
        <p14:creationId xmlns:p14="http://schemas.microsoft.com/office/powerpoint/2010/main" val="363174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titel is Vijftien, omdat Mark meestal meisjes van vijftien jaar misleid via internet. Hij heeft al eerder meisjes lastiggevallen waaronder Joelle, de vriendin van zijn zoon Job. Met haar begon alles. Mark was jaloers op de manier waarop Joelle en Job zo gelukkig waren. Mark wilde ook dat Joelle dat voor hem zou voelen. Mark ging Joelle stiekem volgen. Hij kwam erachter dat ze vreemd ging en dreigde dat hij het tegen Job zou vertellen tenzij ze een naaktfoto stuurde. Dat deed ze toen. En daarna begon Mark steeds meer te eisen van haar.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5</a:t>
            </a:fld>
            <a:endParaRPr lang="nl-NL"/>
          </a:p>
        </p:txBody>
      </p:sp>
    </p:spTree>
    <p:extLst>
      <p:ext uri="{BB962C8B-B14F-4D97-AF65-F5344CB8AC3E}">
        <p14:creationId xmlns:p14="http://schemas.microsoft.com/office/powerpoint/2010/main" val="199449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Elena is het meisje dat wordt</a:t>
            </a:r>
            <a:r>
              <a:rPr lang="nl-NL" baseline="0" dirty="0" smtClean="0"/>
              <a:t> lastiggevallen door Tim/Mark. Ze is vijftien jaar. Tim/Mark is de man die meisjes misbruikt. Job is de zoon van Mark. Hij heeft een zwaar verleden met drank en drugs. Daan is een vriend van Job. Sasha is het zusje van Elena en Mark bedreigt Sasha iets aan te doen als Elena niet </a:t>
            </a:r>
            <a:r>
              <a:rPr lang="nl-NL" baseline="0" dirty="0" err="1" smtClean="0"/>
              <a:t>lusitertd</a:t>
            </a:r>
            <a:r>
              <a:rPr lang="nl-NL" baseline="0" dirty="0" smtClean="0"/>
              <a:t>. Joelle is het vriendinnetje van Job die Mark ook heeft misbruikt. Inez is de beste vriendin van Elena.</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6</a:t>
            </a:fld>
            <a:endParaRPr lang="nl-NL"/>
          </a:p>
        </p:txBody>
      </p:sp>
    </p:spTree>
    <p:extLst>
      <p:ext uri="{BB962C8B-B14F-4D97-AF65-F5344CB8AC3E}">
        <p14:creationId xmlns:p14="http://schemas.microsoft.com/office/powerpoint/2010/main" val="312009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verhaal speelt zich af in het heden.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7</a:t>
            </a:fld>
            <a:endParaRPr lang="nl-NL"/>
          </a:p>
        </p:txBody>
      </p:sp>
    </p:spTree>
    <p:extLst>
      <p:ext uri="{BB962C8B-B14F-4D97-AF65-F5344CB8AC3E}">
        <p14:creationId xmlns:p14="http://schemas.microsoft.com/office/powerpoint/2010/main" val="204503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verhaal speelt zich het</a:t>
            </a:r>
            <a:r>
              <a:rPr lang="nl-NL" baseline="0" dirty="0" smtClean="0"/>
              <a:t> meeste af in het huis van Elena, het park en het huis van Mark in Frankrijk. In het huis van Elena gebeurd natuurlijk veel, omdat ze daar woont. In het park laat Elena vaak haar hond uit en daar spelen zich ook een aantal gebeurtenissen af met Mark. Als Mark een slaapmiddel in de milkshake van Elena doet, neemt hij haar mee naar zijn huis in Frankrijk waar hij haar verborgen en gevangen houd. Er is een donkere ruimte in het huis waar Elena gevangen zit.</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8</a:t>
            </a:fld>
            <a:endParaRPr lang="nl-NL"/>
          </a:p>
        </p:txBody>
      </p:sp>
    </p:spTree>
    <p:extLst>
      <p:ext uri="{BB962C8B-B14F-4D97-AF65-F5344CB8AC3E}">
        <p14:creationId xmlns:p14="http://schemas.microsoft.com/office/powerpoint/2010/main" val="65801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perspectief ligt bij meerdere personen</a:t>
            </a:r>
            <a:r>
              <a:rPr lang="nl-NL" baseline="0" dirty="0" smtClean="0"/>
              <a:t> die steeds hun eigen verhaal vertellen. Dat zijn Elena, Tim/Mark, Job en Daan. </a:t>
            </a:r>
            <a:endParaRPr lang="nl-NL" dirty="0"/>
          </a:p>
        </p:txBody>
      </p:sp>
      <p:sp>
        <p:nvSpPr>
          <p:cNvPr id="4" name="Tijdelijke aanduiding voor dianummer 3"/>
          <p:cNvSpPr>
            <a:spLocks noGrp="1"/>
          </p:cNvSpPr>
          <p:nvPr>
            <p:ph type="sldNum" sz="quarter" idx="10"/>
          </p:nvPr>
        </p:nvSpPr>
        <p:spPr/>
        <p:txBody>
          <a:bodyPr/>
          <a:lstStyle/>
          <a:p>
            <a:fld id="{8A9956DB-7CB4-4101-8112-4D35CD46F774}" type="slidenum">
              <a:rPr lang="nl-NL" smtClean="0"/>
              <a:t>9</a:t>
            </a:fld>
            <a:endParaRPr lang="nl-NL"/>
          </a:p>
        </p:txBody>
      </p:sp>
    </p:spTree>
    <p:extLst>
      <p:ext uri="{BB962C8B-B14F-4D97-AF65-F5344CB8AC3E}">
        <p14:creationId xmlns:p14="http://schemas.microsoft.com/office/powerpoint/2010/main" val="281161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smtClean="0"/>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84788601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7582347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2802927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126216017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8372094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404771693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2FC80DE-6872-4D24-A46A-541D65934F97}" type="datetimeFigureOut">
              <a:rPr lang="nl-NL" smtClean="0"/>
              <a:t>6-5-2020</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776188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2FC80DE-6872-4D24-A46A-541D65934F97}" type="datetimeFigureOut">
              <a:rPr lang="nl-NL" smtClean="0"/>
              <a:t>6-5-2020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63800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2FC80DE-6872-4D24-A46A-541D65934F97}" type="datetimeFigureOut">
              <a:rPr lang="nl-NL" smtClean="0"/>
              <a:t>6-5-2020</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4003801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43355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2FC80DE-6872-4D24-A46A-541D65934F97}" type="datetimeFigureOut">
              <a:rPr lang="nl-NL" smtClean="0"/>
              <a:t>6-5-2020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05542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19438510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2FC80DE-6872-4D24-A46A-541D65934F97}" type="datetimeFigureOut">
              <a:rPr lang="nl-NL" smtClean="0"/>
              <a:t>6-5-2020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54483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C80DE-6872-4D24-A46A-541D65934F97}" type="datetimeFigureOut">
              <a:rPr lang="nl-NL" smtClean="0"/>
              <a:t>6-5-2020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2041310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31418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96214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81501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47924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248687A5-7E83-4D60-BCED-79D87F9C87E8}" type="slidenum">
              <a:rPr lang="nl-NL" smtClean="0"/>
              <a:t>‹nr.›</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1245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2FC80DE-6872-4D24-A46A-541D65934F97}" type="datetimeFigureOut">
              <a:rPr lang="nl-NL" smtClean="0"/>
              <a:t>6-5-2020</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860469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D2FC80DE-6872-4D24-A46A-541D65934F97}" type="datetimeFigureOut">
              <a:rPr lang="nl-NL" smtClean="0"/>
              <a:t>6-5-2020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89284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D2FC80DE-6872-4D24-A46A-541D65934F97}" type="datetimeFigureOut">
              <a:rPr lang="nl-NL" smtClean="0"/>
              <a:t>6-5-2020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79282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0795512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2FC80DE-6872-4D24-A46A-541D65934F97}" type="datetimeFigureOut">
              <a:rPr lang="nl-NL" smtClean="0"/>
              <a:t>6-5-2020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108601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2FC80DE-6872-4D24-A46A-541D65934F97}" type="datetimeFigureOut">
              <a:rPr lang="nl-NL" smtClean="0"/>
              <a:t>6-5-2020</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289404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89466429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6415566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211972561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22168616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359039599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6-5-2020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22334570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smtClean="0"/>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97820429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80DE-6872-4D24-A46A-541D65934F97}" type="datetimeFigureOut">
              <a:rPr lang="nl-NL" smtClean="0"/>
              <a:t>6-5-2020</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87A5-7E83-4D60-BCED-79D87F9C87E8}" type="slidenum">
              <a:rPr lang="nl-NL" smtClean="0"/>
              <a:t>‹nr.›</a:t>
            </a:fld>
            <a:endParaRPr lang="nl-NL"/>
          </a:p>
        </p:txBody>
      </p:sp>
    </p:spTree>
    <p:extLst>
      <p:ext uri="{BB962C8B-B14F-4D97-AF65-F5344CB8AC3E}">
        <p14:creationId xmlns:p14="http://schemas.microsoft.com/office/powerpoint/2010/main" val="38047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6-5-2020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3385082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FC80DE-6872-4D24-A46A-541D65934F97}" type="datetimeFigureOut">
              <a:rPr lang="nl-NL" smtClean="0"/>
              <a:t>6-5-2020</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8687A5-7E83-4D60-BCED-79D87F9C87E8}" type="slidenum">
              <a:rPr lang="nl-NL" smtClean="0"/>
              <a:t>‹nr.›</a:t>
            </a:fld>
            <a:endParaRPr lang="nl-NL"/>
          </a:p>
        </p:txBody>
      </p:sp>
    </p:spTree>
    <p:extLst>
      <p:ext uri="{BB962C8B-B14F-4D97-AF65-F5344CB8AC3E}">
        <p14:creationId xmlns:p14="http://schemas.microsoft.com/office/powerpoint/2010/main" val="207290789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7874" y="2233749"/>
            <a:ext cx="9756000" cy="1753144"/>
          </a:xfrm>
        </p:spPr>
        <p:txBody>
          <a:bodyPr>
            <a:normAutofit/>
          </a:bodyPr>
          <a:lstStyle/>
          <a:p>
            <a:pPr algn="ctr"/>
            <a:r>
              <a:rPr lang="nl-NL" dirty="0" smtClean="0"/>
              <a:t>Vijftien</a:t>
            </a:r>
            <a:br>
              <a:rPr lang="nl-NL" dirty="0" smtClean="0"/>
            </a:br>
            <a:r>
              <a:rPr lang="nl-NL" dirty="0" smtClean="0"/>
              <a:t>Marlies Slegers</a:t>
            </a:r>
            <a:endParaRPr lang="nl-NL" dirty="0"/>
          </a:p>
        </p:txBody>
      </p:sp>
      <p:pic>
        <p:nvPicPr>
          <p:cNvPr id="3" name="Picture 2" descr="Image result for vijft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9749"/>
            <a:ext cx="2558898" cy="364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1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51163" y="1884218"/>
            <a:ext cx="10169237" cy="4461164"/>
          </a:xfrm>
        </p:spPr>
        <p:txBody>
          <a:bodyPr>
            <a:normAutofit fontScale="85000" lnSpcReduction="20000"/>
          </a:bodyPr>
          <a:lstStyle/>
          <a:p>
            <a:pPr marL="0" indent="0">
              <a:buNone/>
            </a:pPr>
            <a:r>
              <a:rPr lang="nl-NL" sz="2800" dirty="0" smtClean="0"/>
              <a:t>Ontmoet Tim</a:t>
            </a:r>
          </a:p>
          <a:p>
            <a:pPr marL="0" indent="0">
              <a:buNone/>
            </a:pPr>
            <a:r>
              <a:rPr lang="nl-NL" sz="2800" dirty="0" smtClean="0"/>
              <a:t>Beter kennen</a:t>
            </a:r>
          </a:p>
          <a:p>
            <a:pPr marL="0" indent="0">
              <a:buNone/>
            </a:pPr>
            <a:r>
              <a:rPr lang="nl-NL" sz="2800" dirty="0" smtClean="0"/>
              <a:t>Steeds meer te weten komen</a:t>
            </a:r>
          </a:p>
          <a:p>
            <a:pPr marL="0" indent="0">
              <a:buNone/>
            </a:pPr>
            <a:r>
              <a:rPr lang="nl-NL" sz="2800" dirty="0" smtClean="0"/>
              <a:t>Ontmoeten</a:t>
            </a:r>
          </a:p>
          <a:p>
            <a:pPr marL="0" indent="0">
              <a:buNone/>
            </a:pPr>
            <a:r>
              <a:rPr lang="nl-NL" sz="2800" dirty="0" smtClean="0"/>
              <a:t>Vermist</a:t>
            </a:r>
          </a:p>
          <a:p>
            <a:pPr marL="0" indent="0">
              <a:buNone/>
            </a:pPr>
            <a:r>
              <a:rPr lang="nl-NL" sz="2800" dirty="0" smtClean="0"/>
              <a:t>Afloopt</a:t>
            </a:r>
          </a:p>
          <a:p>
            <a:pPr marL="0" indent="0">
              <a:buNone/>
            </a:pPr>
            <a:r>
              <a:rPr lang="nl-NL" sz="2800" dirty="0" smtClean="0"/>
              <a:t>Verleden Job</a:t>
            </a:r>
          </a:p>
          <a:p>
            <a:pPr marL="0" indent="0">
              <a:buNone/>
            </a:pPr>
            <a:r>
              <a:rPr lang="nl-NL" sz="2800" dirty="0" smtClean="0"/>
              <a:t>vader</a:t>
            </a:r>
          </a:p>
          <a:p>
            <a:pPr marL="0" indent="0">
              <a:buNone/>
            </a:pPr>
            <a:endParaRPr lang="nl-NL" sz="2800" dirty="0" smtClean="0"/>
          </a:p>
          <a:p>
            <a:pPr marL="0" indent="0">
              <a:buNone/>
            </a:pPr>
            <a:endParaRPr lang="nl-NL" sz="2800" dirty="0" smtClean="0"/>
          </a:p>
          <a:p>
            <a:pPr marL="0" indent="0">
              <a:buNone/>
            </a:pPr>
            <a:r>
              <a:rPr lang="nl-NL" dirty="0" smtClean="0"/>
              <a:t>		</a:t>
            </a:r>
            <a:endParaRPr lang="nl-NL" dirty="0"/>
          </a:p>
          <a:p>
            <a:pPr marL="0" indent="0">
              <a:buNone/>
            </a:pPr>
            <a:endParaRPr lang="nl-NL" sz="2700" b="1" dirty="0" smtClean="0"/>
          </a:p>
        </p:txBody>
      </p:sp>
    </p:spTree>
    <p:extLst>
      <p:ext uri="{BB962C8B-B14F-4D97-AF65-F5344CB8AC3E}">
        <p14:creationId xmlns:p14="http://schemas.microsoft.com/office/powerpoint/2010/main" val="35371746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61999" y="1690255"/>
            <a:ext cx="9947563" cy="4073235"/>
          </a:xfrm>
        </p:spPr>
        <p:txBody>
          <a:bodyPr>
            <a:normAutofit fontScale="92500" lnSpcReduction="10000"/>
          </a:bodyPr>
          <a:lstStyle/>
          <a:p>
            <a:pPr marL="0" indent="0">
              <a:buNone/>
            </a:pPr>
            <a:r>
              <a:rPr lang="nl-NL" sz="2800" dirty="0" smtClean="0"/>
              <a:t>Leuk</a:t>
            </a:r>
          </a:p>
          <a:p>
            <a:pPr marL="0" indent="0">
              <a:buNone/>
            </a:pPr>
            <a:r>
              <a:rPr lang="nl-NL" sz="2800" dirty="0" smtClean="0"/>
              <a:t>Heftig</a:t>
            </a:r>
          </a:p>
          <a:p>
            <a:pPr marL="0" indent="0">
              <a:buNone/>
            </a:pPr>
            <a:r>
              <a:rPr lang="nl-NL" sz="2800" dirty="0" smtClean="0"/>
              <a:t>Echte leven</a:t>
            </a:r>
          </a:p>
          <a:p>
            <a:pPr marL="0" indent="0">
              <a:buNone/>
            </a:pPr>
            <a:r>
              <a:rPr lang="nl-NL" sz="2800" dirty="0" smtClean="0"/>
              <a:t>Aanraden</a:t>
            </a:r>
          </a:p>
          <a:p>
            <a:pPr marL="0" indent="0">
              <a:buNone/>
            </a:pPr>
            <a:r>
              <a:rPr lang="nl-NL" sz="2800" dirty="0" smtClean="0"/>
              <a:t>Leren </a:t>
            </a:r>
          </a:p>
          <a:p>
            <a:pPr marL="0" indent="0">
              <a:buNone/>
            </a:pPr>
            <a:r>
              <a:rPr lang="nl-NL" sz="2800" dirty="0" smtClean="0"/>
              <a:t>Niet iedereen vertrouwen</a:t>
            </a:r>
          </a:p>
          <a:p>
            <a:pPr marL="0" indent="0">
              <a:buNone/>
            </a:pPr>
            <a:r>
              <a:rPr lang="nl-NL" sz="2800" dirty="0" smtClean="0"/>
              <a:t>Mooie betekenis</a:t>
            </a:r>
          </a:p>
          <a:p>
            <a:pPr marL="0" indent="0">
              <a:buNone/>
            </a:pPr>
            <a:r>
              <a:rPr lang="nl-NL" sz="2800" dirty="0" smtClean="0"/>
              <a:t>Mooi verhaal</a:t>
            </a:r>
          </a:p>
          <a:p>
            <a:pPr marL="0" indent="0">
              <a:buNone/>
            </a:pPr>
            <a:r>
              <a:rPr lang="nl-NL" dirty="0" smtClean="0"/>
              <a:t>			</a:t>
            </a:r>
            <a:endParaRPr lang="nl-NL" dirty="0"/>
          </a:p>
          <a:p>
            <a:pPr marL="0" indent="0">
              <a:buNone/>
            </a:pPr>
            <a:endParaRPr lang="nl-NL" sz="2700" b="1" dirty="0" smtClean="0"/>
          </a:p>
        </p:txBody>
      </p:sp>
    </p:spTree>
    <p:extLst>
      <p:ext uri="{BB962C8B-B14F-4D97-AF65-F5344CB8AC3E}">
        <p14:creationId xmlns:p14="http://schemas.microsoft.com/office/powerpoint/2010/main" val="344600705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8772" y="2333731"/>
            <a:ext cx="8240040" cy="1539021"/>
          </a:xfrm>
        </p:spPr>
        <p:txBody>
          <a:bodyPr/>
          <a:lstStyle/>
          <a:p>
            <a:pPr marL="0" indent="0" algn="ctr">
              <a:buNone/>
            </a:pPr>
            <a:r>
              <a:rPr lang="nl-NL" dirty="0" smtClean="0"/>
              <a:t>		</a:t>
            </a:r>
            <a:endParaRPr lang="nl-NL" sz="2700" dirty="0"/>
          </a:p>
        </p:txBody>
      </p:sp>
      <p:sp>
        <p:nvSpPr>
          <p:cNvPr id="5" name="Titel 1"/>
          <p:cNvSpPr txBox="1">
            <a:spLocks/>
          </p:cNvSpPr>
          <p:nvPr/>
        </p:nvSpPr>
        <p:spPr>
          <a:xfrm>
            <a:off x="1184811" y="3177098"/>
            <a:ext cx="9756000" cy="1753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smtClean="0">
                <a:solidFill>
                  <a:schemeClr val="bg1"/>
                </a:solidFill>
              </a:rPr>
              <a:t>Einde</a:t>
            </a:r>
            <a:endParaRPr lang="nl-NL" dirty="0">
              <a:solidFill>
                <a:schemeClr val="bg1"/>
              </a:solidFill>
            </a:endParaRPr>
          </a:p>
        </p:txBody>
      </p:sp>
      <p:pic>
        <p:nvPicPr>
          <p:cNvPr id="4" name="Picture 2" descr="Marlies Slegers 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982" y="1743641"/>
            <a:ext cx="2951018" cy="5114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vijft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9749"/>
            <a:ext cx="2558898" cy="36482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4529420" y="2494309"/>
            <a:ext cx="3089563" cy="1015663"/>
          </a:xfrm>
          <a:prstGeom prst="rect">
            <a:avLst/>
          </a:prstGeom>
          <a:noFill/>
        </p:spPr>
        <p:txBody>
          <a:bodyPr wrap="square" rtlCol="0">
            <a:spAutoFit/>
          </a:bodyPr>
          <a:lstStyle/>
          <a:p>
            <a:r>
              <a:rPr lang="nl-NL" sz="6000" dirty="0" smtClean="0"/>
              <a:t>Einde</a:t>
            </a:r>
            <a:endParaRPr lang="nl-NL" sz="6000" dirty="0"/>
          </a:p>
        </p:txBody>
      </p:sp>
    </p:spTree>
    <p:extLst>
      <p:ext uri="{BB962C8B-B14F-4D97-AF65-F5344CB8AC3E}">
        <p14:creationId xmlns:p14="http://schemas.microsoft.com/office/powerpoint/2010/main" val="3816788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78873" y="1464639"/>
            <a:ext cx="9171709" cy="4876800"/>
          </a:xfrm>
        </p:spPr>
        <p:txBody>
          <a:bodyPr>
            <a:normAutofit/>
          </a:bodyPr>
          <a:lstStyle/>
          <a:p>
            <a:pPr marL="0" indent="0">
              <a:buNone/>
            </a:pPr>
            <a:r>
              <a:rPr lang="nl-NL" sz="2800" dirty="0" smtClean="0"/>
              <a:t>Vijftien</a:t>
            </a:r>
          </a:p>
          <a:p>
            <a:pPr marL="0" indent="0">
              <a:buNone/>
            </a:pPr>
            <a:r>
              <a:rPr lang="nl-NL" sz="2800" dirty="0" smtClean="0"/>
              <a:t>Marlies Slegers</a:t>
            </a:r>
          </a:p>
          <a:p>
            <a:pPr marL="0" indent="0">
              <a:buNone/>
            </a:pPr>
            <a:r>
              <a:rPr lang="nl-NL" sz="2800" dirty="0" err="1" smtClean="0"/>
              <a:t>Luitingh</a:t>
            </a:r>
            <a:r>
              <a:rPr lang="nl-NL" sz="2800" dirty="0" smtClean="0"/>
              <a:t> </a:t>
            </a:r>
            <a:r>
              <a:rPr lang="nl-NL" sz="2800" dirty="0" err="1" smtClean="0"/>
              <a:t>Sijthoff</a:t>
            </a:r>
            <a:endParaRPr lang="nl-NL" sz="2800" dirty="0" smtClean="0"/>
          </a:p>
          <a:p>
            <a:pPr marL="0" indent="0">
              <a:buNone/>
            </a:pPr>
            <a:endParaRPr lang="nl-NL" sz="2800" dirty="0" smtClean="0"/>
          </a:p>
          <a:p>
            <a:pPr marL="0" indent="0">
              <a:buNone/>
            </a:pPr>
            <a:r>
              <a:rPr lang="nl-NL" dirty="0" smtClean="0"/>
              <a:t>		</a:t>
            </a:r>
            <a:endParaRPr lang="nl-NL" dirty="0"/>
          </a:p>
          <a:p>
            <a:pPr marL="0" indent="0">
              <a:buNone/>
            </a:pPr>
            <a:endParaRPr lang="nl-NL" sz="2700" b="1" dirty="0" smtClean="0"/>
          </a:p>
        </p:txBody>
      </p:sp>
      <p:pic>
        <p:nvPicPr>
          <p:cNvPr id="5" name="Picture 2" descr="Image result for vijft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 y="3182321"/>
            <a:ext cx="2558898" cy="3648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inst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020" y="3182321"/>
            <a:ext cx="6560041" cy="367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103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48145" y="1496292"/>
            <a:ext cx="11000510" cy="5361708"/>
          </a:xfrm>
        </p:spPr>
        <p:txBody>
          <a:bodyPr>
            <a:normAutofit/>
          </a:bodyPr>
          <a:lstStyle/>
          <a:p>
            <a:pPr marL="0" indent="0">
              <a:buNone/>
            </a:pPr>
            <a:r>
              <a:rPr lang="nl-NL" sz="2800" dirty="0" smtClean="0"/>
              <a:t>Marlies Slegers </a:t>
            </a:r>
          </a:p>
          <a:p>
            <a:pPr marL="0" indent="0">
              <a:buNone/>
            </a:pPr>
            <a:r>
              <a:rPr lang="nl-NL" sz="2800" dirty="0" smtClean="0"/>
              <a:t>Ulvenhout </a:t>
            </a:r>
          </a:p>
          <a:p>
            <a:pPr marL="0" indent="0">
              <a:buNone/>
            </a:pPr>
            <a:r>
              <a:rPr lang="nl-NL" sz="2800" dirty="0" smtClean="0"/>
              <a:t>22 oktober 1965</a:t>
            </a:r>
          </a:p>
          <a:p>
            <a:pPr marL="0" indent="0">
              <a:buNone/>
            </a:pPr>
            <a:r>
              <a:rPr lang="nl-NL" sz="2800" dirty="0" smtClean="0"/>
              <a:t>54 jaar</a:t>
            </a:r>
          </a:p>
          <a:p>
            <a:pPr marL="0" indent="0">
              <a:buNone/>
            </a:pPr>
            <a:r>
              <a:rPr lang="nl-NL" sz="2800" dirty="0" smtClean="0"/>
              <a:t>Indonesië</a:t>
            </a:r>
          </a:p>
          <a:p>
            <a:pPr marL="0" indent="0">
              <a:buNone/>
            </a:pPr>
            <a:r>
              <a:rPr lang="nl-NL" sz="2800" dirty="0" smtClean="0"/>
              <a:t>Script</a:t>
            </a:r>
          </a:p>
          <a:p>
            <a:pPr marL="0" indent="0">
              <a:buNone/>
            </a:pPr>
            <a:r>
              <a:rPr lang="nl-NL" sz="2800" dirty="0" smtClean="0"/>
              <a:t>kinderboeken</a:t>
            </a:r>
          </a:p>
          <a:p>
            <a:pPr marL="0" indent="0">
              <a:buNone/>
            </a:pPr>
            <a:endParaRPr lang="nl-NL" sz="2800" dirty="0" smtClean="0"/>
          </a:p>
          <a:p>
            <a:pPr marL="0" indent="0">
              <a:buNone/>
            </a:pPr>
            <a:endParaRPr lang="nl-NL" sz="2800" dirty="0" smtClean="0"/>
          </a:p>
          <a:p>
            <a:pPr marL="0" indent="0">
              <a:buNone/>
            </a:pPr>
            <a:r>
              <a:rPr lang="nl-NL" dirty="0" smtClean="0"/>
              <a:t>	</a:t>
            </a:r>
            <a:endParaRPr lang="nl-NL" dirty="0"/>
          </a:p>
          <a:p>
            <a:pPr marL="0" indent="0">
              <a:buNone/>
            </a:pPr>
            <a:endParaRPr lang="nl-NL" sz="2700" b="1" dirty="0" smtClean="0"/>
          </a:p>
        </p:txBody>
      </p:sp>
      <p:pic>
        <p:nvPicPr>
          <p:cNvPr id="1026" name="Picture 2" descr="Marlies Slegers 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982" y="1743641"/>
            <a:ext cx="2951018" cy="511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212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05395" y="1345474"/>
            <a:ext cx="9699370" cy="4237908"/>
          </a:xfrm>
        </p:spPr>
        <p:txBody>
          <a:bodyPr>
            <a:normAutofit/>
          </a:bodyPr>
          <a:lstStyle/>
          <a:p>
            <a:pPr marL="0" indent="0">
              <a:buNone/>
            </a:pPr>
            <a:r>
              <a:rPr lang="nl-NL" sz="2800" dirty="0" smtClean="0"/>
              <a:t>Eenzaam</a:t>
            </a:r>
          </a:p>
          <a:p>
            <a:pPr marL="0" indent="0">
              <a:buNone/>
            </a:pPr>
            <a:r>
              <a:rPr lang="nl-NL" sz="2800" dirty="0" smtClean="0"/>
              <a:t>Tim</a:t>
            </a:r>
          </a:p>
          <a:p>
            <a:pPr marL="0" indent="0">
              <a:buNone/>
            </a:pPr>
            <a:r>
              <a:rPr lang="nl-NL" sz="2800" dirty="0" smtClean="0"/>
              <a:t>Verliefd</a:t>
            </a:r>
          </a:p>
          <a:p>
            <a:pPr marL="0" indent="0">
              <a:buNone/>
            </a:pPr>
            <a:r>
              <a:rPr lang="nl-NL" sz="2800" dirty="0" smtClean="0"/>
              <a:t>Ontmoeting</a:t>
            </a:r>
          </a:p>
          <a:p>
            <a:pPr marL="0" indent="0">
              <a:buNone/>
            </a:pPr>
            <a:r>
              <a:rPr lang="nl-NL" sz="2800" dirty="0" smtClean="0"/>
              <a:t>Mark </a:t>
            </a:r>
          </a:p>
          <a:p>
            <a:pPr marL="0" indent="0">
              <a:buNone/>
            </a:pPr>
            <a:r>
              <a:rPr lang="nl-NL" sz="2800" dirty="0" smtClean="0"/>
              <a:t>Vermist </a:t>
            </a:r>
          </a:p>
          <a:p>
            <a:pPr marL="0" indent="0">
              <a:buNone/>
            </a:pPr>
            <a:r>
              <a:rPr lang="nl-NL" sz="2800" dirty="0" smtClean="0"/>
              <a:t>Job</a:t>
            </a:r>
          </a:p>
          <a:p>
            <a:pPr marL="0" indent="0">
              <a:buNone/>
            </a:pPr>
            <a:r>
              <a:rPr lang="nl-NL" sz="2800" dirty="0" smtClean="0"/>
              <a:t>Drank en drugs</a:t>
            </a:r>
          </a:p>
          <a:p>
            <a:pPr marL="0" indent="0">
              <a:buNone/>
            </a:pPr>
            <a:endParaRPr lang="nl-NL" sz="2800" dirty="0" smtClean="0"/>
          </a:p>
          <a:p>
            <a:pPr marL="0" indent="0">
              <a:buNone/>
            </a:pPr>
            <a:endParaRPr lang="nl-NL" sz="2800" dirty="0"/>
          </a:p>
          <a:p>
            <a:pPr marL="0" indent="0">
              <a:buNone/>
            </a:pPr>
            <a:endParaRPr lang="nl-NL" sz="2700" b="1" dirty="0" smtClean="0"/>
          </a:p>
        </p:txBody>
      </p:sp>
      <p:pic>
        <p:nvPicPr>
          <p:cNvPr id="12" name="Afbeelding 11"/>
          <p:cNvPicPr>
            <a:picLocks noChangeAspect="1"/>
          </p:cNvPicPr>
          <p:nvPr/>
        </p:nvPicPr>
        <p:blipFill>
          <a:blip r:embed="rId3"/>
          <a:stretch>
            <a:fillRect/>
          </a:stretch>
        </p:blipFill>
        <p:spPr>
          <a:xfrm>
            <a:off x="3629611" y="1121707"/>
            <a:ext cx="3878149" cy="2557330"/>
          </a:xfrm>
          <a:prstGeom prst="rect">
            <a:avLst/>
          </a:prstGeom>
        </p:spPr>
      </p:pic>
      <p:pic>
        <p:nvPicPr>
          <p:cNvPr id="2064" name="Picture 16" descr="Social media cheat sheet 2019 - Digital Media Enz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803" y="1121707"/>
            <a:ext cx="4721225" cy="255733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Meisje (17) vermist vanaf Cornelis Geellaan in Alphen aan den Rij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4714" y="4631209"/>
            <a:ext cx="3389088" cy="190434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Drugs combineren - GoodtoKnow Tex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592" y="4249851"/>
            <a:ext cx="4286408" cy="267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9695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43345" y="1828801"/>
            <a:ext cx="10432473" cy="4378036"/>
          </a:xfrm>
        </p:spPr>
        <p:txBody>
          <a:bodyPr>
            <a:normAutofit fontScale="92500" lnSpcReduction="10000"/>
          </a:bodyPr>
          <a:lstStyle/>
          <a:p>
            <a:pPr marL="0" indent="0">
              <a:buNone/>
            </a:pPr>
            <a:r>
              <a:rPr lang="nl-NL" sz="2800" dirty="0" smtClean="0"/>
              <a:t>Mark</a:t>
            </a:r>
          </a:p>
          <a:p>
            <a:pPr marL="0" indent="0">
              <a:buNone/>
            </a:pPr>
            <a:r>
              <a:rPr lang="nl-NL" sz="2800" dirty="0" smtClean="0"/>
              <a:t>Vijftien</a:t>
            </a:r>
          </a:p>
          <a:p>
            <a:pPr marL="0" indent="0">
              <a:buNone/>
            </a:pPr>
            <a:r>
              <a:rPr lang="nl-NL" sz="2800" dirty="0" smtClean="0"/>
              <a:t>Joelle</a:t>
            </a:r>
          </a:p>
          <a:p>
            <a:pPr marL="0" indent="0">
              <a:buNone/>
            </a:pPr>
            <a:r>
              <a:rPr lang="nl-NL" sz="2800" dirty="0" smtClean="0"/>
              <a:t>Jaloers</a:t>
            </a:r>
          </a:p>
          <a:p>
            <a:pPr marL="0" indent="0">
              <a:buNone/>
            </a:pPr>
            <a:r>
              <a:rPr lang="nl-NL" sz="2800" dirty="0" smtClean="0"/>
              <a:t>Volgen</a:t>
            </a:r>
          </a:p>
          <a:p>
            <a:pPr marL="0" indent="0">
              <a:buNone/>
            </a:pPr>
            <a:r>
              <a:rPr lang="nl-NL" sz="2800" dirty="0" smtClean="0"/>
              <a:t>Dreigen</a:t>
            </a:r>
          </a:p>
          <a:p>
            <a:pPr marL="0" indent="0">
              <a:buNone/>
            </a:pPr>
            <a:r>
              <a:rPr lang="nl-NL" sz="2800" dirty="0" smtClean="0"/>
              <a:t>Naaktfoto</a:t>
            </a:r>
          </a:p>
          <a:p>
            <a:pPr marL="0" indent="0">
              <a:buNone/>
            </a:pPr>
            <a:r>
              <a:rPr lang="nl-NL" sz="2800" dirty="0" smtClean="0"/>
              <a:t>eisen</a:t>
            </a:r>
          </a:p>
          <a:p>
            <a:pPr marL="0" indent="0">
              <a:buNone/>
            </a:pPr>
            <a:endParaRPr lang="nl-NL" sz="2800" dirty="0" smtClean="0"/>
          </a:p>
          <a:p>
            <a:pPr marL="0" indent="0">
              <a:buNone/>
            </a:pPr>
            <a:r>
              <a:rPr lang="nl-NL" dirty="0" smtClean="0"/>
              <a:t>		</a:t>
            </a:r>
            <a:endParaRPr lang="nl-NL" dirty="0"/>
          </a:p>
          <a:p>
            <a:pPr marL="0" indent="0">
              <a:buNone/>
            </a:pPr>
            <a:endParaRPr lang="nl-NL" sz="2700" b="1" dirty="0" smtClean="0"/>
          </a:p>
        </p:txBody>
      </p:sp>
    </p:spTree>
    <p:extLst>
      <p:ext uri="{BB962C8B-B14F-4D97-AF65-F5344CB8AC3E}">
        <p14:creationId xmlns:p14="http://schemas.microsoft.com/office/powerpoint/2010/main" val="400278131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09600" y="1870365"/>
            <a:ext cx="10764982" cy="4655126"/>
          </a:xfrm>
        </p:spPr>
        <p:txBody>
          <a:bodyPr/>
          <a:lstStyle/>
          <a:p>
            <a:pPr marL="0" indent="0">
              <a:buNone/>
            </a:pPr>
            <a:r>
              <a:rPr lang="nl-NL" sz="2800" dirty="0" smtClean="0"/>
              <a:t>Elena</a:t>
            </a:r>
          </a:p>
          <a:p>
            <a:pPr marL="0" indent="0">
              <a:buNone/>
            </a:pPr>
            <a:r>
              <a:rPr lang="nl-NL" sz="2800" dirty="0" smtClean="0"/>
              <a:t>Tim/Mark</a:t>
            </a:r>
          </a:p>
          <a:p>
            <a:pPr marL="0" indent="0">
              <a:buNone/>
            </a:pPr>
            <a:r>
              <a:rPr lang="nl-NL" sz="2800" dirty="0" smtClean="0"/>
              <a:t>Job</a:t>
            </a:r>
          </a:p>
          <a:p>
            <a:pPr marL="0" indent="0">
              <a:buNone/>
            </a:pPr>
            <a:r>
              <a:rPr lang="nl-NL" sz="2800" dirty="0" smtClean="0"/>
              <a:t>Daan</a:t>
            </a:r>
          </a:p>
          <a:p>
            <a:pPr marL="0" indent="0">
              <a:buNone/>
            </a:pPr>
            <a:r>
              <a:rPr lang="nl-NL" sz="2800" dirty="0" smtClean="0"/>
              <a:t>Sasha</a:t>
            </a:r>
          </a:p>
          <a:p>
            <a:pPr marL="0" indent="0">
              <a:buNone/>
            </a:pPr>
            <a:r>
              <a:rPr lang="nl-NL" sz="2800" dirty="0" smtClean="0"/>
              <a:t>Joelle</a:t>
            </a:r>
          </a:p>
          <a:p>
            <a:pPr marL="0" indent="0">
              <a:buNone/>
            </a:pPr>
            <a:r>
              <a:rPr lang="nl-NL" sz="2800" dirty="0" smtClean="0"/>
              <a:t>Inez</a:t>
            </a:r>
          </a:p>
          <a:p>
            <a:pPr marL="0" indent="0">
              <a:buNone/>
            </a:pPr>
            <a:r>
              <a:rPr lang="nl-NL" dirty="0" smtClean="0"/>
              <a:t>		</a:t>
            </a:r>
            <a:endParaRPr lang="nl-NL" dirty="0"/>
          </a:p>
          <a:p>
            <a:pPr marL="0" indent="0">
              <a:buNone/>
            </a:pPr>
            <a:endParaRPr lang="nl-NL" sz="2700" b="1" dirty="0" smtClean="0"/>
          </a:p>
        </p:txBody>
      </p:sp>
    </p:spTree>
    <p:extLst>
      <p:ext uri="{BB962C8B-B14F-4D97-AF65-F5344CB8AC3E}">
        <p14:creationId xmlns:p14="http://schemas.microsoft.com/office/powerpoint/2010/main" val="328604359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81891" y="1773382"/>
            <a:ext cx="10335491" cy="4475017"/>
          </a:xfrm>
        </p:spPr>
        <p:txBody>
          <a:bodyPr/>
          <a:lstStyle/>
          <a:p>
            <a:pPr marL="0" indent="0">
              <a:buNone/>
            </a:pPr>
            <a:r>
              <a:rPr lang="nl-NL" sz="2800" dirty="0" smtClean="0"/>
              <a:t>Heden </a:t>
            </a:r>
            <a:r>
              <a:rPr lang="nl-NL" dirty="0" smtClean="0"/>
              <a:t>		</a:t>
            </a:r>
            <a:endParaRPr lang="nl-NL" dirty="0"/>
          </a:p>
          <a:p>
            <a:pPr marL="0" indent="0">
              <a:buNone/>
            </a:pPr>
            <a:endParaRPr lang="nl-NL" sz="2700" b="1" dirty="0" smtClean="0"/>
          </a:p>
        </p:txBody>
      </p:sp>
    </p:spTree>
    <p:extLst>
      <p:ext uri="{BB962C8B-B14F-4D97-AF65-F5344CB8AC3E}">
        <p14:creationId xmlns:p14="http://schemas.microsoft.com/office/powerpoint/2010/main" val="410523897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65018" y="1607127"/>
            <a:ext cx="10529455" cy="4322617"/>
          </a:xfrm>
        </p:spPr>
        <p:txBody>
          <a:bodyPr/>
          <a:lstStyle/>
          <a:p>
            <a:pPr marL="0" indent="0">
              <a:buNone/>
            </a:pPr>
            <a:r>
              <a:rPr lang="nl-NL" sz="2800" dirty="0" smtClean="0"/>
              <a:t>Huis van Elena</a:t>
            </a:r>
          </a:p>
          <a:p>
            <a:pPr marL="0" indent="0">
              <a:buNone/>
            </a:pPr>
            <a:r>
              <a:rPr lang="nl-NL" sz="2800" dirty="0" smtClean="0"/>
              <a:t>Het Park</a:t>
            </a:r>
          </a:p>
          <a:p>
            <a:pPr marL="0" indent="0">
              <a:buNone/>
            </a:pPr>
            <a:r>
              <a:rPr lang="nl-NL" sz="2800" dirty="0" smtClean="0"/>
              <a:t>Het huis van Mark in Frankrijk</a:t>
            </a:r>
          </a:p>
          <a:p>
            <a:pPr marL="0" indent="0">
              <a:buNone/>
            </a:pPr>
            <a:r>
              <a:rPr lang="nl-NL" sz="2800" dirty="0" smtClean="0"/>
              <a:t>Donkere ruimte</a:t>
            </a:r>
            <a:endParaRPr lang="nl-NL" sz="2800" dirty="0" smtClean="0"/>
          </a:p>
          <a:p>
            <a:pPr marL="0" indent="0">
              <a:buNone/>
            </a:pPr>
            <a:r>
              <a:rPr lang="nl-NL" dirty="0" smtClean="0"/>
              <a:t>			</a:t>
            </a:r>
            <a:endParaRPr lang="nl-NL" dirty="0"/>
          </a:p>
          <a:p>
            <a:pPr marL="0" indent="0">
              <a:buNone/>
            </a:pPr>
            <a:endParaRPr lang="nl-NL" sz="2700" b="1" dirty="0" smtClean="0"/>
          </a:p>
        </p:txBody>
      </p:sp>
      <p:pic>
        <p:nvPicPr>
          <p:cNvPr id="3074" name="Picture 2" descr="Belgrade Greenery: Park of Friendship | Lake park, North myrtl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626" y="3949753"/>
            <a:ext cx="5032374" cy="28904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ysterie: Is dit hét moment om je huis te verkopen? - indebuur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618" y="3949753"/>
            <a:ext cx="4361008" cy="29082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bstracte donkere zwarte achtergrondstudio ruimte met sportligh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5465" y="1041506"/>
            <a:ext cx="4156535" cy="290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15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06582" y="1773381"/>
            <a:ext cx="10390909" cy="4225637"/>
          </a:xfrm>
        </p:spPr>
        <p:txBody>
          <a:bodyPr/>
          <a:lstStyle/>
          <a:p>
            <a:pPr marL="0" indent="0">
              <a:buNone/>
            </a:pPr>
            <a:r>
              <a:rPr lang="nl-NL" sz="2800" dirty="0" smtClean="0"/>
              <a:t>Perspectief</a:t>
            </a:r>
          </a:p>
          <a:p>
            <a:pPr marL="0" indent="0">
              <a:buNone/>
            </a:pPr>
            <a:r>
              <a:rPr lang="nl-NL" sz="2800" dirty="0" smtClean="0"/>
              <a:t>Eigen verhaal</a:t>
            </a:r>
          </a:p>
          <a:p>
            <a:pPr marL="0" indent="0">
              <a:buNone/>
            </a:pPr>
            <a:r>
              <a:rPr lang="nl-NL" sz="2800" dirty="0" smtClean="0"/>
              <a:t>Elena</a:t>
            </a:r>
          </a:p>
          <a:p>
            <a:pPr marL="0" indent="0">
              <a:buNone/>
            </a:pPr>
            <a:r>
              <a:rPr lang="nl-NL" sz="2800" dirty="0" smtClean="0"/>
              <a:t>Tim/Mark</a:t>
            </a:r>
          </a:p>
          <a:p>
            <a:pPr marL="0" indent="0">
              <a:buNone/>
            </a:pPr>
            <a:r>
              <a:rPr lang="nl-NL" sz="2800" dirty="0" smtClean="0"/>
              <a:t>Job</a:t>
            </a:r>
          </a:p>
          <a:p>
            <a:pPr marL="0" indent="0">
              <a:buNone/>
            </a:pPr>
            <a:r>
              <a:rPr lang="nl-NL" sz="2800" dirty="0" smtClean="0"/>
              <a:t>Daan </a:t>
            </a:r>
          </a:p>
          <a:p>
            <a:pPr marL="0" indent="0">
              <a:buNone/>
            </a:pPr>
            <a:r>
              <a:rPr lang="nl-NL" dirty="0" smtClean="0"/>
              <a:t>	</a:t>
            </a:r>
            <a:endParaRPr lang="nl-NL" dirty="0"/>
          </a:p>
          <a:p>
            <a:pPr marL="0" indent="0">
              <a:buNone/>
            </a:pPr>
            <a:endParaRPr lang="nl-NL" sz="2700" b="1" dirty="0" smtClean="0"/>
          </a:p>
        </p:txBody>
      </p:sp>
    </p:spTree>
    <p:extLst>
      <p:ext uri="{BB962C8B-B14F-4D97-AF65-F5344CB8AC3E}">
        <p14:creationId xmlns:p14="http://schemas.microsoft.com/office/powerpoint/2010/main" val="41131536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ppt/theme/theme3.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C9955266F3D4589720BCE8BDFCFC5" ma:contentTypeVersion="10" ma:contentTypeDescription="Een nieuw document maken." ma:contentTypeScope="" ma:versionID="4ce93a4594c63ce3de4e633c8b0a5680">
  <xsd:schema xmlns:xsd="http://www.w3.org/2001/XMLSchema" xmlns:xs="http://www.w3.org/2001/XMLSchema" xmlns:p="http://schemas.microsoft.com/office/2006/metadata/properties" xmlns:ns3="b4762d22-f9e9-46d0-bf17-1aee9aad70c0" xmlns:ns4="36e0a74d-c0d0-48b8-bc0e-707ee215594d" targetNamespace="http://schemas.microsoft.com/office/2006/metadata/properties" ma:root="true" ma:fieldsID="7dcd8de90fae14ca793c48cbd4d9d903" ns3:_="" ns4:_="">
    <xsd:import namespace="b4762d22-f9e9-46d0-bf17-1aee9aad70c0"/>
    <xsd:import namespace="36e0a74d-c0d0-48b8-bc0e-707ee21559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62d22-f9e9-46d0-bf17-1aee9aad70c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e0a74d-c0d0-48b8-bc0e-707ee215594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F10B61-FA44-4F58-B59F-A66D737F1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762d22-f9e9-46d0-bf17-1aee9aad70c0"/>
    <ds:schemaRef ds:uri="36e0a74d-c0d0-48b8-bc0e-707ee2155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3E953-C6BD-43D1-B44E-8EFC2848605B}">
  <ds:schemaRefs>
    <ds:schemaRef ds:uri="http://schemas.microsoft.com/sharepoint/v3/contenttype/forms"/>
  </ds:schemaRefs>
</ds:datastoreItem>
</file>

<file path=customXml/itemProps3.xml><?xml version="1.0" encoding="utf-8"?>
<ds:datastoreItem xmlns:ds="http://schemas.openxmlformats.org/officeDocument/2006/customXml" ds:itemID="{24C8BEB6-CF10-4C5C-A140-4E916DD6A324}">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b4762d22-f9e9-46d0-bf17-1aee9aad70c0"/>
    <ds:schemaRef ds:uri="http://purl.org/dc/dcmitype/"/>
    <ds:schemaRef ds:uri="36e0a74d-c0d0-48b8-bc0e-707ee215594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 presentatie Mondriaan</Template>
  <TotalTime>170</TotalTime>
  <Words>884</Words>
  <Application>Microsoft Office PowerPoint</Application>
  <PresentationFormat>Breedbeeld</PresentationFormat>
  <Paragraphs>103</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12</vt:i4>
      </vt:variant>
    </vt:vector>
  </HeadingPairs>
  <TitlesOfParts>
    <vt:vector size="18" baseType="lpstr">
      <vt:lpstr>Arial</vt:lpstr>
      <vt:lpstr>Calibri</vt:lpstr>
      <vt:lpstr>Century Gothic</vt:lpstr>
      <vt:lpstr>Mondriaan rood</vt:lpstr>
      <vt:lpstr>Mondriaan wit</vt:lpstr>
      <vt:lpstr>Condensspoor</vt:lpstr>
      <vt:lpstr>Vijftien Marlies Slegers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spreekvaardigheid</dc:title>
  <dc:creator>Musters, MMW (Marloes)</dc:creator>
  <cp:lastModifiedBy>Wijst, D.M.T.R. (Dide) van der (H3A)</cp:lastModifiedBy>
  <cp:revision>22</cp:revision>
  <dcterms:created xsi:type="dcterms:W3CDTF">2018-01-12T07:46:41Z</dcterms:created>
  <dcterms:modified xsi:type="dcterms:W3CDTF">2020-05-06T09:12:55Z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0x010100CDAC9955266F3D4589720BCE8BDFCFC5</vt:lpwstr>
  </property>
</Properties>
</file>